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60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ar/resource/635373/%D8%A5%D8%AC%D8%B1%D8%A7%D8%A1%D8%A7%D8%AA-%D8%A7%D9%84%D8%A3%D9%85%D9%86-%D9%88%D8%A7%D9%84%D8%B3%D9%84%D8%A7%D9%85%D8%A9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61AB859-13DB-4FFA-94E9-CCB1139FAD90}"/>
              </a:ext>
            </a:extLst>
          </p:cNvPr>
          <p:cNvSpPr txBox="1"/>
          <p:nvPr/>
        </p:nvSpPr>
        <p:spPr>
          <a:xfrm>
            <a:off x="4104085" y="2433161"/>
            <a:ext cx="6093618" cy="175432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https://wordwall.net/ar/resource/635373/%D8%A5%D8%AC%D8%B1%D8%A7%D8%A1%D8%A7%D8%AA-%D8%A7%D9%84%D8%A3%D9%85%D9%86-%D9%88%D8%A7%D9%84%D8%B3%D9%84%D8%A7%D9%85%D8%A9</a:t>
            </a:r>
            <a:endParaRPr lang="ar-AE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703A1C-83A6-49AE-8DEB-177306B826AE}"/>
              </a:ext>
            </a:extLst>
          </p:cNvPr>
          <p:cNvSpPr/>
          <p:nvPr/>
        </p:nvSpPr>
        <p:spPr>
          <a:xfrm>
            <a:off x="157162" y="2894824"/>
            <a:ext cx="210026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لعبة التطابق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950B3958-AE0D-48F6-9767-3D0481C6D465}"/>
              </a:ext>
            </a:extLst>
          </p:cNvPr>
          <p:cNvSpPr/>
          <p:nvPr/>
        </p:nvSpPr>
        <p:spPr>
          <a:xfrm>
            <a:off x="2830270" y="3117074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0436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C43BB7E-90EB-4208-977A-0A4802FD6A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5751</TotalTime>
  <Words>89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24</cp:revision>
  <dcterms:created xsi:type="dcterms:W3CDTF">2023-05-01T10:02:06Z</dcterms:created>
  <dcterms:modified xsi:type="dcterms:W3CDTF">2024-01-15T05:27:13Z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